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1" r:id="rId4"/>
    <p:sldId id="267" r:id="rId5"/>
    <p:sldId id="263" r:id="rId6"/>
    <p:sldId id="258" r:id="rId7"/>
    <p:sldId id="268" r:id="rId8"/>
    <p:sldId id="265" r:id="rId9"/>
    <p:sldId id="269" r:id="rId10"/>
    <p:sldId id="260" r:id="rId11"/>
    <p:sldId id="257" r:id="rId12"/>
    <p:sldId id="270" r:id="rId13"/>
    <p:sldId id="271" r:id="rId14"/>
    <p:sldId id="273" r:id="rId15"/>
    <p:sldId id="275" r:id="rId16"/>
    <p:sldId id="276" r:id="rId17"/>
    <p:sldId id="277" r:id="rId18"/>
    <p:sldId id="274" r:id="rId1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153F-3249-46D2-B2A3-2D797CF91874}" type="datetimeFigureOut">
              <a:rPr lang="sl-SI" smtClean="0"/>
              <a:t>24.1.2018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0AC8-EC52-48ED-A0FE-BC56BB9D87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328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153F-3249-46D2-B2A3-2D797CF91874}" type="datetimeFigureOut">
              <a:rPr lang="sl-SI" smtClean="0"/>
              <a:t>24.1.2018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0AC8-EC52-48ED-A0FE-BC56BB9D87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384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153F-3249-46D2-B2A3-2D797CF91874}" type="datetimeFigureOut">
              <a:rPr lang="sl-SI" smtClean="0"/>
              <a:t>24.1.2018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0AC8-EC52-48ED-A0FE-BC56BB9D87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851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153F-3249-46D2-B2A3-2D797CF91874}" type="datetimeFigureOut">
              <a:rPr lang="sl-SI" smtClean="0"/>
              <a:t>24.1.2018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0AC8-EC52-48ED-A0FE-BC56BB9D87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974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153F-3249-46D2-B2A3-2D797CF91874}" type="datetimeFigureOut">
              <a:rPr lang="sl-SI" smtClean="0"/>
              <a:t>24.1.2018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0AC8-EC52-48ED-A0FE-BC56BB9D87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087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153F-3249-46D2-B2A3-2D797CF91874}" type="datetimeFigureOut">
              <a:rPr lang="sl-SI" smtClean="0"/>
              <a:t>24.1.2018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0AC8-EC52-48ED-A0FE-BC56BB9D87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291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153F-3249-46D2-B2A3-2D797CF91874}" type="datetimeFigureOut">
              <a:rPr lang="sl-SI" smtClean="0"/>
              <a:t>24.1.2018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0AC8-EC52-48ED-A0FE-BC56BB9D87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958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153F-3249-46D2-B2A3-2D797CF91874}" type="datetimeFigureOut">
              <a:rPr lang="sl-SI" smtClean="0"/>
              <a:t>24.1.2018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0AC8-EC52-48ED-A0FE-BC56BB9D87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227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153F-3249-46D2-B2A3-2D797CF91874}" type="datetimeFigureOut">
              <a:rPr lang="sl-SI" smtClean="0"/>
              <a:t>24.1.2018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0AC8-EC52-48ED-A0FE-BC56BB9D87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349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153F-3249-46D2-B2A3-2D797CF91874}" type="datetimeFigureOut">
              <a:rPr lang="sl-SI" smtClean="0"/>
              <a:t>24.1.2018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0AC8-EC52-48ED-A0FE-BC56BB9D87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317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153F-3249-46D2-B2A3-2D797CF91874}" type="datetimeFigureOut">
              <a:rPr lang="sl-SI" smtClean="0"/>
              <a:t>24.1.2018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0AC8-EC52-48ED-A0FE-BC56BB9D87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744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5153F-3249-46D2-B2A3-2D797CF91874}" type="datetimeFigureOut">
              <a:rPr lang="sl-SI" smtClean="0"/>
              <a:t>24.1.2018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A0AC8-EC52-48ED-A0FE-BC56BB9D87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029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49011" y="2420888"/>
            <a:ext cx="7772400" cy="1470025"/>
          </a:xfrm>
        </p:spPr>
        <p:txBody>
          <a:bodyPr/>
          <a:lstStyle/>
          <a:p>
            <a:r>
              <a:rPr lang="sl-SI" dirty="0">
                <a:solidFill>
                  <a:srgbClr val="7030A0"/>
                </a:solidFill>
              </a:rPr>
              <a:t>Sprehod po preteklosti</a:t>
            </a:r>
            <a:br>
              <a:rPr lang="sl-SI" dirty="0">
                <a:solidFill>
                  <a:srgbClr val="7030A0"/>
                </a:solidFill>
              </a:rPr>
            </a:br>
            <a:r>
              <a:rPr lang="sl-SI" dirty="0" smtClean="0">
                <a:solidFill>
                  <a:srgbClr val="7030A0"/>
                </a:solidFill>
              </a:rPr>
              <a:t>Podružnica Planina</a:t>
            </a: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084168" y="4869160"/>
            <a:ext cx="2736304" cy="1487016"/>
          </a:xfrm>
        </p:spPr>
        <p:txBody>
          <a:bodyPr>
            <a:normAutofit/>
          </a:bodyPr>
          <a:lstStyle/>
          <a:p>
            <a:pPr algn="r"/>
            <a:r>
              <a:rPr lang="sl-SI" sz="28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Nina Filipčič</a:t>
            </a:r>
          </a:p>
          <a:p>
            <a:pPr algn="r"/>
            <a:r>
              <a:rPr lang="sl-SI" sz="28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Gaja Kolar, 7. a</a:t>
            </a:r>
          </a:p>
        </p:txBody>
      </p:sp>
      <p:pic>
        <p:nvPicPr>
          <p:cNvPr id="1026" name="Picture 2" descr="Rezultat iskanja slik za PODRUŽNICA PLAN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9505"/>
            <a:ext cx="2808312" cy="187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1" y="317882"/>
            <a:ext cx="2938614" cy="195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3627099" y="1370633"/>
            <a:ext cx="1008112" cy="720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584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26"/>
    </mc:Choice>
    <mc:Fallback xmlns="">
      <p:transition spd="slow" advTm="2192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HRUŠKA…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115" y="2200990"/>
            <a:ext cx="6651529" cy="437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20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64"/>
    </mc:Choice>
    <mc:Fallback xmlns="">
      <p:transition spd="slow" advTm="63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Otvoritev nove šole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1993 smo se preselili….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76872"/>
            <a:ext cx="4384675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4086529" cy="27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869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77"/>
    </mc:Choice>
    <mc:Fallback xmlns="">
      <p:transition spd="slow" advTm="11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UČ. MARTINA REBEC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KAKO SE JE POJAVILA MISEL ZA PRENOVO ŠOLE?</a:t>
            </a:r>
          </a:p>
          <a:p>
            <a:pPr marL="0" indent="0">
              <a:buNone/>
            </a:pPr>
            <a:r>
              <a:rPr lang="sl-SI" dirty="0" smtClean="0"/>
              <a:t>Pred 10 leti, zaradi: premalo prostora, strehe, fasade, jedilnice, ogrevanje.</a:t>
            </a:r>
          </a:p>
          <a:p>
            <a:r>
              <a:rPr lang="sl-SI" dirty="0" smtClean="0"/>
              <a:t>KOLIKO OTROK JE NA PODRUŽNICI LETOS?</a:t>
            </a:r>
          </a:p>
          <a:p>
            <a:pPr marL="0" indent="0">
              <a:buNone/>
            </a:pPr>
            <a:r>
              <a:rPr lang="sl-SI" dirty="0" smtClean="0"/>
              <a:t>64 to je kar 14 učencev več, novo 6.r</a:t>
            </a:r>
          </a:p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8436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13"/>
    </mc:Choice>
    <mc:Fallback xmlns="">
      <p:transition spd="slow" advTm="1331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ODELKI IN UČITELJICE: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95536" y="1417638"/>
            <a:ext cx="8291264" cy="5212581"/>
          </a:xfrm>
        </p:spPr>
        <p:txBody>
          <a:bodyPr/>
          <a:lstStyle/>
          <a:p>
            <a:pPr>
              <a:buFontTx/>
              <a:buChar char="-"/>
            </a:pPr>
            <a:r>
              <a:rPr lang="sl-SI" dirty="0" smtClean="0"/>
              <a:t>4 oddelki, 2 kombinirana</a:t>
            </a:r>
          </a:p>
          <a:p>
            <a:r>
              <a:rPr lang="sl-SI" dirty="0" smtClean="0"/>
              <a:t>UČITELJICE:</a:t>
            </a:r>
          </a:p>
          <a:p>
            <a:pPr>
              <a:buFontTx/>
              <a:buChar char="-"/>
            </a:pPr>
            <a:r>
              <a:rPr lang="sl-SI" dirty="0" smtClean="0"/>
              <a:t>6  rednih</a:t>
            </a:r>
          </a:p>
          <a:p>
            <a:pPr>
              <a:buFontTx/>
              <a:buChar char="-"/>
            </a:pPr>
            <a:r>
              <a:rPr lang="sl-SI" dirty="0" smtClean="0"/>
              <a:t>2 podaljšano bivanje </a:t>
            </a:r>
          </a:p>
          <a:p>
            <a:pPr>
              <a:buFontTx/>
              <a:buChar char="-"/>
            </a:pPr>
            <a:r>
              <a:rPr lang="sl-SI" dirty="0" smtClean="0"/>
              <a:t>IZ CENTRALNE ŠOLE:</a:t>
            </a:r>
          </a:p>
          <a:p>
            <a:pPr marL="0" indent="0">
              <a:buNone/>
            </a:pPr>
            <a:r>
              <a:rPr lang="sl-SI" dirty="0" smtClean="0"/>
              <a:t>Tja, </a:t>
            </a:r>
            <a:r>
              <a:rPr lang="sl-SI" dirty="0" err="1" smtClean="0"/>
              <a:t>špo</a:t>
            </a:r>
            <a:r>
              <a:rPr lang="sl-SI" dirty="0" smtClean="0"/>
              <a:t>, </a:t>
            </a:r>
            <a:r>
              <a:rPr lang="sl-SI" dirty="0" err="1" smtClean="0"/>
              <a:t>dsp</a:t>
            </a:r>
            <a:r>
              <a:rPr lang="sl-SI" dirty="0" smtClean="0"/>
              <a:t>, logopedinja, pedagoginja.</a:t>
            </a:r>
          </a:p>
          <a:p>
            <a:r>
              <a:rPr lang="sl-SI" dirty="0" smtClean="0"/>
              <a:t>5.,6. in 3.,4. razred (K)</a:t>
            </a:r>
          </a:p>
          <a:p>
            <a:r>
              <a:rPr lang="sl-SI" dirty="0" smtClean="0"/>
              <a:t>1. in 2. (S)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0581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"/>
    </mc:Choice>
    <mc:Fallback xmlns="">
      <p:transition spd="slow" advTm="32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475656" y="47667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solidFill>
                  <a:srgbClr val="7030A0"/>
                </a:solidFill>
              </a:rPr>
              <a:t>OTVORITEV ŠOLE</a:t>
            </a:r>
            <a:endParaRPr lang="sl-SI" sz="3600" dirty="0">
              <a:solidFill>
                <a:srgbClr val="7030A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683568" y="19168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16.6.2016</a:t>
            </a:r>
            <a:endParaRPr lang="sl-SI" sz="3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39552" y="2575356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  </a:t>
            </a:r>
            <a:r>
              <a:rPr lang="sl-SI" sz="3200" dirty="0" err="1" smtClean="0"/>
              <a:t>5.razred</a:t>
            </a:r>
            <a:r>
              <a:rPr lang="sl-SI" sz="3200" dirty="0" smtClean="0"/>
              <a:t> </a:t>
            </a:r>
            <a:r>
              <a:rPr lang="sl-SI" sz="3200" dirty="0" smtClean="0"/>
              <a:t>- LIPA</a:t>
            </a:r>
            <a:endParaRPr lang="sl-SI" sz="32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05136" y="3150290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  Pred novo šolo 1 leto v </a:t>
            </a:r>
            <a:r>
              <a:rPr lang="sl-SI" sz="3200" dirty="0" err="1" smtClean="0"/>
              <a:t>M</a:t>
            </a:r>
            <a:r>
              <a:rPr lang="sl-SI" sz="3200" dirty="0" err="1" smtClean="0"/>
              <a:t>ariapoliju</a:t>
            </a:r>
            <a:endParaRPr lang="sl-SI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971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6"/>
    </mc:Choice>
    <mc:Fallback xmlns="">
      <p:transition spd="slow" advTm="2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3165816" cy="42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4664"/>
            <a:ext cx="3939902" cy="5253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910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908720"/>
            <a:ext cx="489654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3" b="3546"/>
          <a:stretch/>
        </p:blipFill>
        <p:spPr>
          <a:xfrm>
            <a:off x="5436096" y="620688"/>
            <a:ext cx="3563887" cy="5877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595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5052053" cy="37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52736"/>
            <a:ext cx="3507854" cy="4677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22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75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"/>
    </mc:Choice>
    <mc:Fallback xmlns="">
      <p:transition spd="slow" advTm="45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i="1" dirty="0" smtClean="0"/>
              <a:t>GA. IVANKA KOVAČ</a:t>
            </a:r>
            <a:endParaRPr lang="sl-SI" b="1" i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KDAJ STE ZAČELI UČITI V PLANINI?</a:t>
            </a:r>
          </a:p>
          <a:p>
            <a:pPr marL="0" indent="0">
              <a:buNone/>
            </a:pPr>
            <a:r>
              <a:rPr lang="sl-SI" dirty="0" smtClean="0"/>
              <a:t>1959- 5. razred, 19 učencev.</a:t>
            </a:r>
          </a:p>
          <a:p>
            <a:r>
              <a:rPr lang="sl-SI" dirty="0" smtClean="0"/>
              <a:t>KJE JE BILA TAKRAT ŠOLA?</a:t>
            </a:r>
          </a:p>
          <a:p>
            <a:pPr marL="0" indent="0">
              <a:buNone/>
            </a:pPr>
            <a:r>
              <a:rPr lang="sl-SI" dirty="0" err="1" smtClean="0"/>
              <a:t>Doljna</a:t>
            </a:r>
            <a:r>
              <a:rPr lang="sl-SI" dirty="0" smtClean="0"/>
              <a:t> Planina- župnišče, stara stavba, do- 1993.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79"/>
            <a:ext cx="3472312" cy="228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92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40"/>
    </mc:Choice>
    <mc:Fallback xmlns="">
      <p:transition spd="slow" advTm="1884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066130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KAKO JE POTEKAL DAN?</a:t>
            </a:r>
          </a:p>
          <a:p>
            <a:pPr>
              <a:buFontTx/>
              <a:buChar char="-"/>
            </a:pPr>
            <a:r>
              <a:rPr lang="sl-SI" dirty="0" smtClean="0"/>
              <a:t>Ni bilo predur</a:t>
            </a:r>
          </a:p>
          <a:p>
            <a:pPr>
              <a:buFontTx/>
              <a:buChar char="-"/>
            </a:pPr>
            <a:r>
              <a:rPr lang="sl-SI" dirty="0" smtClean="0"/>
              <a:t>Pouk se je začel ob osmih</a:t>
            </a:r>
          </a:p>
          <a:p>
            <a:pPr>
              <a:buFontTx/>
              <a:buChar char="-"/>
            </a:pPr>
            <a:r>
              <a:rPr lang="sl-SI" dirty="0" smtClean="0"/>
              <a:t>Kombinirani oddelki – </a:t>
            </a:r>
            <a:r>
              <a:rPr lang="sl-SI" dirty="0" smtClean="0"/>
              <a:t>45</a:t>
            </a:r>
            <a:r>
              <a:rPr lang="sl-SI" dirty="0" smtClean="0"/>
              <a:t> </a:t>
            </a:r>
            <a:r>
              <a:rPr lang="sl-SI" dirty="0" smtClean="0"/>
              <a:t>min</a:t>
            </a:r>
          </a:p>
          <a:p>
            <a:pPr>
              <a:buFontTx/>
              <a:buChar char="-"/>
            </a:pPr>
            <a:r>
              <a:rPr lang="sl-SI" dirty="0" smtClean="0"/>
              <a:t>En odmor za malico</a:t>
            </a:r>
          </a:p>
          <a:p>
            <a:pPr>
              <a:buFontTx/>
              <a:buChar char="-"/>
            </a:pPr>
            <a:r>
              <a:rPr lang="sl-SI" dirty="0" smtClean="0"/>
              <a:t>Dvorišče – med dvema ognjema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3345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81"/>
    </mc:Choice>
    <mc:Fallback xmlns="">
      <p:transition spd="slow" advTm="7708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KAKO SO SE VEDLI UČENCI?</a:t>
            </a:r>
          </a:p>
          <a:p>
            <a:pPr marL="0" indent="0">
              <a:buNone/>
            </a:pPr>
            <a:r>
              <a:rPr lang="sl-SI" dirty="0" smtClean="0"/>
              <a:t>Delavni, vljudni, </a:t>
            </a:r>
            <a:r>
              <a:rPr lang="sl-SI" dirty="0" smtClean="0"/>
              <a:t>… včasih brez nalog</a:t>
            </a:r>
            <a:endParaRPr lang="sl-SI" dirty="0" smtClean="0"/>
          </a:p>
          <a:p>
            <a:r>
              <a:rPr lang="sl-SI" dirty="0" smtClean="0"/>
              <a:t>KAKŠNE SO BILE KAZNI</a:t>
            </a:r>
            <a:r>
              <a:rPr lang="sl-SI" dirty="0" smtClean="0"/>
              <a:t>?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Nikoli kaznovala</a:t>
            </a:r>
            <a:r>
              <a:rPr lang="sl-SI" dirty="0" smtClean="0"/>
              <a:t>. Edino ostajali po šoli.</a:t>
            </a:r>
            <a:endParaRPr lang="sl-SI" dirty="0" smtClean="0"/>
          </a:p>
          <a:p>
            <a:r>
              <a:rPr lang="sl-SI" dirty="0" smtClean="0"/>
              <a:t>SO STARŠI SODELOVALI S ŠOLO?</a:t>
            </a:r>
          </a:p>
          <a:p>
            <a:pPr marL="0" indent="0">
              <a:buNone/>
            </a:pPr>
            <a:r>
              <a:rPr lang="sl-SI" dirty="0" smtClean="0"/>
              <a:t>Samo za nasvet.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2967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65"/>
    </mc:Choice>
    <mc:Fallback xmlns="">
      <p:transition spd="slow" advTm="4596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KDAJ SO ŠLI UČENCI MED PIONIRČKE?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- V 1. razredu, Planina, 1970 – v Postojni (prireditev), zaprisega.</a:t>
            </a:r>
            <a:endParaRPr lang="sl-S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81" y="2924944"/>
            <a:ext cx="4080719" cy="285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" b="5073"/>
          <a:stretch/>
        </p:blipFill>
        <p:spPr bwMode="auto">
          <a:xfrm>
            <a:off x="179512" y="3068960"/>
            <a:ext cx="4752528" cy="330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56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1"/>
    </mc:Choice>
    <mc:Fallback xmlns="">
      <p:transition spd="slow" advTm="755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4497363"/>
          </a:xfrm>
        </p:spPr>
        <p:txBody>
          <a:bodyPr/>
          <a:lstStyle/>
          <a:p>
            <a:r>
              <a:rPr lang="sl-SI" dirty="0" smtClean="0"/>
              <a:t>STE VELIKO NASTOPALI?</a:t>
            </a:r>
          </a:p>
          <a:p>
            <a:pPr marL="0" indent="0">
              <a:buNone/>
            </a:pPr>
            <a:r>
              <a:rPr lang="sl-SI" dirty="0" smtClean="0"/>
              <a:t>Prazniki: dan žena, dan pionirjev, dan republike,…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861048"/>
            <a:ext cx="3515348" cy="239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29640"/>
            <a:ext cx="4680520" cy="344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35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64"/>
    </mc:Choice>
    <mc:Fallback xmlns="">
      <p:transition spd="slow" advTm="1166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 rot="1061835">
            <a:off x="1458584" y="2428571"/>
            <a:ext cx="7359372" cy="120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 smtClean="0">
                <a:solidFill>
                  <a:srgbClr val="7030A0"/>
                </a:solidFill>
              </a:rPr>
              <a:t>ZANIMIVOSTI</a:t>
            </a:r>
            <a:r>
              <a:rPr lang="sl-SI" sz="7200" dirty="0" smtClean="0">
                <a:solidFill>
                  <a:srgbClr val="7030A0"/>
                </a:solidFill>
                <a:sym typeface="Wingdings" pitchFamily="2" charset="2"/>
              </a:rPr>
              <a:t></a:t>
            </a:r>
            <a:r>
              <a:rPr lang="sl-SI" sz="7200" dirty="0" smtClean="0">
                <a:solidFill>
                  <a:srgbClr val="7030A0"/>
                </a:solidFill>
              </a:rPr>
              <a:t> </a:t>
            </a:r>
            <a:endParaRPr lang="sl-SI" sz="72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126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72"/>
    </mc:Choice>
    <mc:Fallback xmlns="">
      <p:transition advTm="7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PEČ…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14718"/>
            <a:ext cx="7191527" cy="489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876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81"/>
    </mc:Choice>
    <mc:Fallback xmlns="">
      <p:transition spd="slow" advTm="36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KUHARICA…</a:t>
            </a:r>
            <a:endParaRPr lang="sl-SI" dirty="0"/>
          </a:p>
        </p:txBody>
      </p:sp>
      <p:sp>
        <p:nvSpPr>
          <p:cNvPr id="3" name="AutoShape 2" descr="Rezultat iskanja slik za kuharice neko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" name="AutoShape 4" descr="Rezultat iskanja slik za kuharice nekoč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6" descr="Rezultat iskanja slik za kuharice nekoč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105040" cy="450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737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45"/>
    </mc:Choice>
    <mc:Fallback xmlns="">
      <p:transition spd="slow" advTm="20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3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</TotalTime>
  <Words>280</Words>
  <Application>Microsoft Office PowerPoint</Application>
  <PresentationFormat>Diaprojekcija na zaslonu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19" baseType="lpstr">
      <vt:lpstr>Officeova tema</vt:lpstr>
      <vt:lpstr>Sprehod po preteklosti Podružnica Planina</vt:lpstr>
      <vt:lpstr>GA. IVANKA KOVAČ</vt:lpstr>
      <vt:lpstr>PowerPointova predstavitev</vt:lpstr>
      <vt:lpstr>PowerPointova predstavitev</vt:lpstr>
      <vt:lpstr>KDAJ SO ŠLI UČENCI MED PIONIRČKE?</vt:lpstr>
      <vt:lpstr>PowerPointova predstavitev</vt:lpstr>
      <vt:lpstr>PowerPointova predstavitev</vt:lpstr>
      <vt:lpstr>PEČ…</vt:lpstr>
      <vt:lpstr>KUHARICA…</vt:lpstr>
      <vt:lpstr>HRUŠKA…</vt:lpstr>
      <vt:lpstr>Otvoritev nove šole</vt:lpstr>
      <vt:lpstr>UČ. MARTINA REBEC</vt:lpstr>
      <vt:lpstr>ODELKI IN UČITELJICE: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Sprehod po preteklosti PŠ Planina nekoč</dc:title>
  <dc:creator>uporabnik</dc:creator>
  <cp:lastModifiedBy>uporabnik</cp:lastModifiedBy>
  <cp:revision>30</cp:revision>
  <dcterms:created xsi:type="dcterms:W3CDTF">2018-01-15T12:09:21Z</dcterms:created>
  <dcterms:modified xsi:type="dcterms:W3CDTF">2018-01-24T11:13:45Z</dcterms:modified>
</cp:coreProperties>
</file>